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8280400" cy="19773900"/>
  <p:notesSz cx="8280400" cy="19773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3924" y="2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t, Rachael" userId="7af39490-ce8f-4eed-9aae-f9e8f3ba4872" providerId="ADAL" clId="{243516A3-9838-4B39-9625-6E51A2DB1348}"/>
    <pc:docChg chg="modSld">
      <pc:chgData name="Hart, Rachael" userId="7af39490-ce8f-4eed-9aae-f9e8f3ba4872" providerId="ADAL" clId="{243516A3-9838-4B39-9625-6E51A2DB1348}" dt="2025-01-03T23:49:09.565" v="23" actId="1076"/>
      <pc:docMkLst>
        <pc:docMk/>
      </pc:docMkLst>
      <pc:sldChg chg="addSp modSp mod">
        <pc:chgData name="Hart, Rachael" userId="7af39490-ce8f-4eed-9aae-f9e8f3ba4872" providerId="ADAL" clId="{243516A3-9838-4B39-9625-6E51A2DB1348}" dt="2025-01-03T23:49:09.565" v="23" actId="1076"/>
        <pc:sldMkLst>
          <pc:docMk/>
          <pc:sldMk cId="0" sldId="256"/>
        </pc:sldMkLst>
      </pc:sldChg>
    </pc:docChg>
  </pc:docChgLst>
  <pc:docChgLst>
    <pc:chgData name="Hart, Rachael" userId="7af39490-ce8f-4eed-9aae-f9e8f3ba4872" providerId="ADAL" clId="{2AC3EC10-991A-47F4-8F68-A9CBED7A4A38}"/>
    <pc:docChg chg="custSel modSld">
      <pc:chgData name="Hart, Rachael" userId="7af39490-ce8f-4eed-9aae-f9e8f3ba4872" providerId="ADAL" clId="{2AC3EC10-991A-47F4-8F68-A9CBED7A4A38}" dt="2025-02-25T22:18:22.294" v="2" actId="478"/>
      <pc:docMkLst>
        <pc:docMk/>
      </pc:docMkLst>
      <pc:sldChg chg="delSp mod">
        <pc:chgData name="Hart, Rachael" userId="7af39490-ce8f-4eed-9aae-f9e8f3ba4872" providerId="ADAL" clId="{2AC3EC10-991A-47F4-8F68-A9CBED7A4A38}" dt="2025-02-25T22:18:22.294" v="2" actId="478"/>
        <pc:sldMkLst>
          <pc:docMk/>
          <pc:sldMk cId="0" sldId="256"/>
        </pc:sldMkLst>
        <pc:picChg chg="del">
          <ac:chgData name="Hart, Rachael" userId="7af39490-ce8f-4eed-9aae-f9e8f3ba4872" providerId="ADAL" clId="{2AC3EC10-991A-47F4-8F68-A9CBED7A4A38}" dt="2025-02-25T22:18:21.638" v="1" actId="478"/>
          <ac:picMkLst>
            <pc:docMk/>
            <pc:sldMk cId="0" sldId="256"/>
            <ac:picMk id="5" creationId="{F116ABA3-A587-8C60-589F-36965AB82C3D}"/>
          </ac:picMkLst>
        </pc:picChg>
        <pc:picChg chg="del">
          <ac:chgData name="Hart, Rachael" userId="7af39490-ce8f-4eed-9aae-f9e8f3ba4872" providerId="ADAL" clId="{2AC3EC10-991A-47F4-8F68-A9CBED7A4A38}" dt="2025-02-25T22:18:20.852" v="0" actId="478"/>
          <ac:picMkLst>
            <pc:docMk/>
            <pc:sldMk cId="0" sldId="256"/>
            <ac:picMk id="7" creationId="{2E6ED7A5-0392-BBCB-BAA7-59766723A0DD}"/>
          </ac:picMkLst>
        </pc:picChg>
        <pc:picChg chg="del">
          <ac:chgData name="Hart, Rachael" userId="7af39490-ce8f-4eed-9aae-f9e8f3ba4872" providerId="ADAL" clId="{2AC3EC10-991A-47F4-8F68-A9CBED7A4A38}" dt="2025-02-25T22:18:22.294" v="2" actId="478"/>
          <ac:picMkLst>
            <pc:docMk/>
            <pc:sldMk cId="0" sldId="256"/>
            <ac:picMk id="9" creationId="{61CA0263-CC9B-9B50-1668-671DBFB7DF61}"/>
          </ac:picMkLst>
        </pc:picChg>
      </pc:sldChg>
    </pc:docChg>
  </pc:docChgLst>
  <pc:docChgLst>
    <pc:chgData name="Hart, Rachael" userId="7af39490-ce8f-4eed-9aae-f9e8f3ba4872" providerId="ADAL" clId="{0195A7B5-D7DD-47CD-BFFB-F9DEECD7786D}"/>
    <pc:docChg chg="undo custSel modSld">
      <pc:chgData name="Hart, Rachael" userId="7af39490-ce8f-4eed-9aae-f9e8f3ba4872" providerId="ADAL" clId="{0195A7B5-D7DD-47CD-BFFB-F9DEECD7786D}" dt="2024-10-24T21:33:34.307" v="15" actId="22"/>
      <pc:docMkLst>
        <pc:docMk/>
      </pc:docMkLst>
      <pc:sldChg chg="addSp delSp modSp mod">
        <pc:chgData name="Hart, Rachael" userId="7af39490-ce8f-4eed-9aae-f9e8f3ba4872" providerId="ADAL" clId="{0195A7B5-D7DD-47CD-BFFB-F9DEECD7786D}" dt="2024-10-24T21:33:34.307" v="15" actId="22"/>
        <pc:sldMkLst>
          <pc:docMk/>
          <pc:sldMk cId="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21030" y="6129909"/>
            <a:ext cx="7038340" cy="41525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2060" y="11073384"/>
            <a:ext cx="5796280" cy="4943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14020" y="4547997"/>
            <a:ext cx="3601974" cy="1305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264406" y="4547997"/>
            <a:ext cx="3601974" cy="1305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79186" y="700251"/>
            <a:ext cx="6117602" cy="183715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185219"/>
            <a:ext cx="8276590" cy="0"/>
          </a:xfrm>
          <a:custGeom>
            <a:avLst/>
            <a:gdLst/>
            <a:ahLst/>
            <a:cxnLst/>
            <a:rect l="l" t="t" r="r" b="b"/>
            <a:pathLst>
              <a:path w="8276590">
                <a:moveTo>
                  <a:pt x="0" y="0"/>
                </a:moveTo>
                <a:lnTo>
                  <a:pt x="8275980" y="0"/>
                </a:lnTo>
              </a:path>
            </a:pathLst>
          </a:custGeom>
          <a:ln w="25400">
            <a:solidFill>
              <a:srgbClr val="00AEE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16126150"/>
            <a:ext cx="8276590" cy="0"/>
          </a:xfrm>
          <a:custGeom>
            <a:avLst/>
            <a:gdLst/>
            <a:ahLst/>
            <a:cxnLst/>
            <a:rect l="l" t="t" r="r" b="b"/>
            <a:pathLst>
              <a:path w="8276590">
                <a:moveTo>
                  <a:pt x="0" y="0"/>
                </a:moveTo>
                <a:lnTo>
                  <a:pt x="8275980" y="0"/>
                </a:lnTo>
              </a:path>
            </a:pathLst>
          </a:custGeom>
          <a:ln w="25400">
            <a:solidFill>
              <a:srgbClr val="00AEE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4020" y="790956"/>
            <a:ext cx="7452360" cy="3163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4020" y="4547997"/>
            <a:ext cx="7452360" cy="1305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815336" y="18389728"/>
            <a:ext cx="2649728" cy="988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14020" y="18389728"/>
            <a:ext cx="1904492" cy="988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961888" y="18389728"/>
            <a:ext cx="1904492" cy="988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36126" y="6499809"/>
            <a:ext cx="3657600" cy="3657600"/>
          </a:xfrm>
          <a:prstGeom prst="rect">
            <a:avLst/>
          </a:prstGeom>
          <a:solidFill>
            <a:srgbClr val="00AEEF">
              <a:alpha val="19999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450">
              <a:latin typeface="Times New Roman"/>
              <a:cs typeface="Times New Roman"/>
            </a:endParaRPr>
          </a:p>
          <a:p>
            <a:pPr marL="1462405" marR="607695" indent="-833119">
              <a:lnSpc>
                <a:spcPct val="100000"/>
              </a:lnSpc>
            </a:pPr>
            <a:r>
              <a:rPr sz="2400" spc="15" dirty="0">
                <a:solidFill>
                  <a:srgbClr val="00AEEF"/>
                </a:solidFill>
                <a:latin typeface="Calibri"/>
                <a:cs typeface="Calibri"/>
              </a:rPr>
              <a:t>Ideal </a:t>
            </a:r>
            <a:r>
              <a:rPr sz="2400" spc="100" dirty="0">
                <a:solidFill>
                  <a:srgbClr val="00AEEF"/>
                </a:solidFill>
                <a:latin typeface="Calibri"/>
                <a:cs typeface="Calibri"/>
              </a:rPr>
              <a:t>Logo</a:t>
            </a:r>
            <a:r>
              <a:rPr sz="2400" spc="-150" dirty="0">
                <a:solidFill>
                  <a:srgbClr val="00AEEF"/>
                </a:solidFill>
                <a:latin typeface="Calibri"/>
                <a:cs typeface="Calibri"/>
              </a:rPr>
              <a:t> </a:t>
            </a:r>
            <a:r>
              <a:rPr sz="2400" spc="20" dirty="0">
                <a:solidFill>
                  <a:srgbClr val="00AEEF"/>
                </a:solidFill>
                <a:latin typeface="Calibri"/>
                <a:cs typeface="Calibri"/>
              </a:rPr>
              <a:t>Position  </a:t>
            </a:r>
            <a:r>
              <a:rPr sz="2400" spc="-70" dirty="0">
                <a:solidFill>
                  <a:srgbClr val="00AEEF"/>
                </a:solidFill>
                <a:latin typeface="Calibri"/>
                <a:cs typeface="Calibri"/>
              </a:rPr>
              <a:t>4” </a:t>
            </a:r>
            <a:r>
              <a:rPr sz="2400" spc="70" dirty="0">
                <a:solidFill>
                  <a:srgbClr val="00AEEF"/>
                </a:solidFill>
                <a:latin typeface="Calibri"/>
                <a:cs typeface="Calibri"/>
              </a:rPr>
              <a:t>x</a:t>
            </a:r>
            <a:r>
              <a:rPr sz="2400" spc="-225" dirty="0">
                <a:solidFill>
                  <a:srgbClr val="00AEEF"/>
                </a:solidFill>
                <a:latin typeface="Calibri"/>
                <a:cs typeface="Calibri"/>
              </a:rPr>
              <a:t> </a:t>
            </a:r>
            <a:r>
              <a:rPr sz="2400" spc="-70" dirty="0">
                <a:solidFill>
                  <a:srgbClr val="00AEEF"/>
                </a:solidFill>
                <a:latin typeface="Calibri"/>
                <a:cs typeface="Calibri"/>
              </a:rPr>
              <a:t>4”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33120" y="12497530"/>
            <a:ext cx="327850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2400" spc="30" dirty="0">
                <a:solidFill>
                  <a:srgbClr val="00AEEF"/>
                </a:solidFill>
                <a:latin typeface="Calibri"/>
                <a:cs typeface="Calibri"/>
              </a:rPr>
              <a:t>Important </a:t>
            </a:r>
            <a:r>
              <a:rPr sz="2400" spc="20" dirty="0">
                <a:solidFill>
                  <a:srgbClr val="00AEEF"/>
                </a:solidFill>
                <a:latin typeface="Calibri"/>
                <a:cs typeface="Calibri"/>
              </a:rPr>
              <a:t>information  </a:t>
            </a:r>
            <a:r>
              <a:rPr sz="2400" spc="50" dirty="0">
                <a:solidFill>
                  <a:srgbClr val="00AEEF"/>
                </a:solidFill>
                <a:latin typeface="Calibri"/>
                <a:cs typeface="Calibri"/>
              </a:rPr>
              <a:t>should </a:t>
            </a:r>
            <a:r>
              <a:rPr sz="2400" spc="55" dirty="0">
                <a:solidFill>
                  <a:srgbClr val="00AEEF"/>
                </a:solidFill>
                <a:latin typeface="Calibri"/>
                <a:cs typeface="Calibri"/>
              </a:rPr>
              <a:t>be </a:t>
            </a:r>
            <a:r>
              <a:rPr sz="2400" spc="30" dirty="0">
                <a:solidFill>
                  <a:srgbClr val="00AEEF"/>
                </a:solidFill>
                <a:latin typeface="Calibri"/>
                <a:cs typeface="Calibri"/>
              </a:rPr>
              <a:t>kept</a:t>
            </a:r>
            <a:r>
              <a:rPr sz="2400" spc="-240" dirty="0">
                <a:solidFill>
                  <a:srgbClr val="00AEEF"/>
                </a:solidFill>
                <a:latin typeface="Calibri"/>
                <a:cs typeface="Calibri"/>
              </a:rPr>
              <a:t> </a:t>
            </a:r>
            <a:r>
              <a:rPr sz="2400" spc="30" dirty="0">
                <a:solidFill>
                  <a:srgbClr val="00AEEF"/>
                </a:solidFill>
                <a:latin typeface="Calibri"/>
                <a:cs typeface="Calibri"/>
              </a:rPr>
              <a:t>within</a:t>
            </a:r>
            <a:r>
              <a:rPr sz="2400" spc="-45" dirty="0">
                <a:solidFill>
                  <a:srgbClr val="00AEEF"/>
                </a:solidFill>
                <a:latin typeface="Calibri"/>
                <a:cs typeface="Calibri"/>
              </a:rPr>
              <a:t> </a:t>
            </a:r>
            <a:r>
              <a:rPr sz="2400" spc="20" dirty="0">
                <a:solidFill>
                  <a:srgbClr val="00AEEF"/>
                </a:solidFill>
                <a:latin typeface="Calibri"/>
                <a:cs typeface="Calibri"/>
              </a:rPr>
              <a:t>the </a:t>
            </a:r>
            <a:r>
              <a:rPr sz="2400" spc="10" dirty="0">
                <a:solidFill>
                  <a:srgbClr val="00AEEF"/>
                </a:solidFill>
                <a:latin typeface="Calibri"/>
                <a:cs typeface="Calibri"/>
              </a:rPr>
              <a:t> </a:t>
            </a:r>
            <a:r>
              <a:rPr sz="2400" spc="45" dirty="0">
                <a:solidFill>
                  <a:srgbClr val="00AEEF"/>
                </a:solidFill>
                <a:latin typeface="Calibri"/>
                <a:cs typeface="Calibri"/>
              </a:rPr>
              <a:t>blue dashed </a:t>
            </a:r>
            <a:r>
              <a:rPr sz="2400" spc="25" dirty="0">
                <a:solidFill>
                  <a:srgbClr val="00AEEF"/>
                </a:solidFill>
                <a:latin typeface="Calibri"/>
                <a:cs typeface="Calibri"/>
              </a:rPr>
              <a:t>line</a:t>
            </a:r>
            <a:r>
              <a:rPr sz="2400" spc="-225" dirty="0">
                <a:solidFill>
                  <a:srgbClr val="00AEEF"/>
                </a:solidFill>
                <a:latin typeface="Calibri"/>
                <a:cs typeface="Calibri"/>
              </a:rPr>
              <a:t> </a:t>
            </a:r>
            <a:r>
              <a:rPr sz="2400" spc="-35" dirty="0">
                <a:solidFill>
                  <a:srgbClr val="00AEEF"/>
                </a:solidFill>
                <a:latin typeface="Calibri"/>
                <a:cs typeface="Calibri"/>
              </a:rPr>
              <a:t>area.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f78dd5-20ad-4f7b-8ade-18b039b59425" xsi:nil="true"/>
    <lcf76f155ced4ddcb4097134ff3c332f xmlns="1f609064-3aa0-47a4-96d6-85981112a1e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41A008F418B146811841BECFF2B354" ma:contentTypeVersion="18" ma:contentTypeDescription="Create a new document." ma:contentTypeScope="" ma:versionID="f25af139ddec28e0d52b1d05662f04ce">
  <xsd:schema xmlns:xsd="http://www.w3.org/2001/XMLSchema" xmlns:xs="http://www.w3.org/2001/XMLSchema" xmlns:p="http://schemas.microsoft.com/office/2006/metadata/properties" xmlns:ns2="1f609064-3aa0-47a4-96d6-85981112a1ee" xmlns:ns3="86a2082b-ac1b-43e8-a0b0-9a5d60ffced1" xmlns:ns4="61f78dd5-20ad-4f7b-8ade-18b039b59425" targetNamespace="http://schemas.microsoft.com/office/2006/metadata/properties" ma:root="true" ma:fieldsID="b8049d0991b0068b894a715a9d40403b" ns2:_="" ns3:_="" ns4:_="">
    <xsd:import namespace="1f609064-3aa0-47a4-96d6-85981112a1ee"/>
    <xsd:import namespace="86a2082b-ac1b-43e8-a0b0-9a5d60ffced1"/>
    <xsd:import namespace="61f78dd5-20ad-4f7b-8ade-18b039b594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09064-3aa0-47a4-96d6-85981112a1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f874a3f-55a3-4351-b9b0-90e58f5dc2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2082b-ac1b-43e8-a0b0-9a5d60ffced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f78dd5-20ad-4f7b-8ade-18b039b59425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efdaad8c-8f02-47cc-8807-ac6a5dbbb12e}" ma:internalName="TaxCatchAll" ma:showField="CatchAllData" ma:web="86a2082b-ac1b-43e8-a0b0-9a5d60ffced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574FA4-E705-4638-99AF-E5665EF0DAD7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f5750c4-3d10-40c7-ac46-d405b615c9fb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67d34-339b-48bc-8db2-df485bbc4e74"/>
    <ds:schemaRef ds:uri="http://www.w3.org/XML/1998/namespace"/>
    <ds:schemaRef ds:uri="61f78dd5-20ad-4f7b-8ade-18b039b59425"/>
    <ds:schemaRef ds:uri="1f609064-3aa0-47a4-96d6-85981112a1ee"/>
  </ds:schemaRefs>
</ds:datastoreItem>
</file>

<file path=customXml/itemProps2.xml><?xml version="1.0" encoding="utf-8"?>
<ds:datastoreItem xmlns:ds="http://schemas.openxmlformats.org/officeDocument/2006/customXml" ds:itemID="{BECA83EA-B952-453C-92B3-4490F1AC8C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09064-3aa0-47a4-96d6-85981112a1ee"/>
    <ds:schemaRef ds:uri="86a2082b-ac1b-43e8-a0b0-9a5d60ffced1"/>
    <ds:schemaRef ds:uri="61f78dd5-20ad-4f7b-8ade-18b039b594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75A55F-8465-40BF-9517-3E3326E1FE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TriTower_UpdatedRoundCorners_100419</dc:title>
  <dc:creator>Mathey, Erin</dc:creator>
  <cp:lastModifiedBy>Hart, Rachael</cp:lastModifiedBy>
  <cp:revision>1</cp:revision>
  <dcterms:created xsi:type="dcterms:W3CDTF">2019-10-29T16:00:18Z</dcterms:created>
  <dcterms:modified xsi:type="dcterms:W3CDTF">2025-02-25T22:18:26Z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2019-10-11T00:00:00Z</vt:filetime>
  </property>
  <property fmtid="{D5CDD505-2E9C-101B-9397-08002B2CF9AE}" pid="3" name="Creator">
    <vt:lpwstr>Adobe Illustrator CC 2017 (Macintosh)</vt:lpwstr>
  </property>
  <property fmtid="{D5CDD505-2E9C-101B-9397-08002B2CF9AE}" pid="4" name="LastSaved">
    <vt:filetime>2019-10-29T00:00:00Z</vt:filetime>
  </property>
  <property fmtid="{D5CDD505-2E9C-101B-9397-08002B2CF9AE}" pid="5" name="ContentTypeId">
    <vt:lpwstr>0x010100D45A33A9A344784B8E7729DF4BE6AADB</vt:lpwstr>
  </property>
</Properties>
</file>