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sldIdLst>
    <p:sldId id="256" r:id="rId2"/>
  </p:sldIdLst>
  <p:sldSz cx="12801600" cy="7772400"/>
  <p:notesSz cx="6858000" cy="9144000"/>
  <p:defaultTextStyle>
    <a:defPPr>
      <a:defRPr lang="en-US"/>
    </a:defPPr>
    <a:lvl1pPr marL="0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1pPr>
    <a:lvl2pPr marL="367360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2pPr>
    <a:lvl3pPr marL="734720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3pPr>
    <a:lvl4pPr marL="1102081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4pPr>
    <a:lvl5pPr marL="1469441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5pPr>
    <a:lvl6pPr marL="1836801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6pPr>
    <a:lvl7pPr marL="2204161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7pPr>
    <a:lvl8pPr marL="2571521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8pPr>
    <a:lvl9pPr marL="2938882" algn="l" defTabSz="734720" rtl="0" eaLnBrk="1" latinLnBrk="0" hangingPunct="1">
      <a:defRPr sz="14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81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68B49-52E2-D742-880E-291A86A6A492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4AAEA-A62E-9F4B-8FCF-50800F57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68B49-52E2-D742-880E-291A86A6A492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203864"/>
            <a:ext cx="43205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2017 Georgia-Pacific Professional. All rights reserved. </a:t>
            </a:r>
            <a:br>
              <a:rPr lang="en-US"/>
            </a:br>
            <a:r>
              <a:rPr lang="en-US"/>
              <a:t>The GP PRO logo and all trademarks are owned by or licensed to Dixie Consumer Products LLC.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4AAEA-A62E-9F4B-8FCF-50800F57CF0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510989" y="5331190"/>
            <a:ext cx="4917812" cy="132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Customizable Insert Template (Side Piece)</a:t>
            </a:r>
            <a:b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 Dixie Ultra™ Countertop</a:t>
            </a:r>
            <a:b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Interfold Napkin Dispenser</a:t>
            </a:r>
          </a:p>
          <a:p>
            <a:pPr algn="l"/>
            <a:r>
              <a:rPr lang="en-US" sz="1545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Dimensions: 11.125 in. x 5.375 in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484112" y="5259657"/>
            <a:ext cx="6061138" cy="1815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5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Instructions</a:t>
            </a:r>
          </a:p>
          <a:p>
            <a:pPr marL="264959" indent="-264959" algn="l">
              <a:buFont typeface="+mj-lt"/>
              <a:buAutoNum type="arabicPeriod"/>
            </a:pPr>
            <a:r>
              <a:rPr lang="en-US" sz="1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 </a:t>
            </a:r>
            <a:r>
              <a:rPr lang="en-US" sz="10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 From File</a:t>
            </a:r>
          </a:p>
          <a:p>
            <a:pPr marL="264959" indent="-264959" algn="l">
              <a:buFont typeface="+mj-lt"/>
              <a:buAutoNum type="arabicPeriod"/>
            </a:pPr>
            <a:r>
              <a:rPr lang="en-US" sz="1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placed, then size, position and </a:t>
            </a:r>
            <a:r>
              <a:rPr lang="en-US" sz="10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to Back</a:t>
            </a:r>
          </a:p>
          <a:p>
            <a:pPr marL="264959" indent="-264959" algn="l">
              <a:buFont typeface="+mj-lt"/>
              <a:buAutoNum type="arabicPeriod"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Type text and adjust font style if desired, delete text box if not</a:t>
            </a:r>
          </a:p>
          <a:p>
            <a:pPr marL="264959" indent="-264959" algn="l">
              <a:buFont typeface="+mj-lt"/>
              <a:buAutoNum type="arabicPeriod"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Adjust size and reposition text box to preferred location</a:t>
            </a:r>
          </a:p>
          <a:p>
            <a:pPr marL="264959" marR="0" indent="-264959" algn="l" defTabSz="7065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 with 14 x 8.5 paper, then trim to fit; confirm your print settings are set to full color and 14 x 8.5 paper, landscape orientation.</a:t>
            </a:r>
          </a:p>
          <a:p>
            <a:pPr marL="0" marR="0" indent="0" algn="l" defTabSz="7065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27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7065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27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steps may vary according to which PPT version installed. Please use internet search for help finding functions specific to your version.</a:t>
            </a:r>
            <a:r>
              <a:rPr lang="en-US" sz="1195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sz="215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858" y="343233"/>
            <a:ext cx="10174224" cy="49164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858" y="6739152"/>
            <a:ext cx="1779537" cy="47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5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858" y="343233"/>
            <a:ext cx="10174224" cy="49164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3858" y="2047521"/>
            <a:ext cx="10174224" cy="753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9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Enter your text here   </a:t>
            </a:r>
          </a:p>
        </p:txBody>
      </p:sp>
    </p:spTree>
    <p:extLst>
      <p:ext uri="{BB962C8B-B14F-4D97-AF65-F5344CB8AC3E}">
        <p14:creationId xmlns:p14="http://schemas.microsoft.com/office/powerpoint/2010/main" val="1140189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Lowndes, Sasha</cp:lastModifiedBy>
  <cp:revision>19</cp:revision>
  <dcterms:created xsi:type="dcterms:W3CDTF">2017-01-17T17:55:00Z</dcterms:created>
  <dcterms:modified xsi:type="dcterms:W3CDTF">2017-03-21T18:23:31Z</dcterms:modified>
</cp:coreProperties>
</file>