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3"/>
  </p:notesMasterIdLst>
  <p:sldIdLst>
    <p:sldId id="256" r:id="rId2"/>
  </p:sldIdLst>
  <p:sldSz cx="10058400" cy="155448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E4F4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70"/>
    <p:restoredTop sz="94660"/>
  </p:normalViewPr>
  <p:slideViewPr>
    <p:cSldViewPr snapToGrid="0" snapToObjects="1">
      <p:cViewPr varScale="1">
        <p:scale>
          <a:sx n="48" d="100"/>
          <a:sy n="48" d="100"/>
        </p:scale>
        <p:origin x="1566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675830E-1447-924D-8C5D-FE6BCD6F7224}" type="datetimeFigureOut">
              <a:rPr lang="en-US" smtClean="0"/>
              <a:t>7/31/2018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430463" y="1143000"/>
            <a:ext cx="199707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B4DE883-B0EF-BD4B-A35B-C627BA8360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17805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D68B49-52E2-D742-880E-291A86A6A492}" type="datetimeFigureOut">
              <a:rPr lang="en-US" smtClean="0"/>
              <a:t>7/31/2018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94AAEA-A62E-9F4B-8FCF-50800F57CF0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91515" y="14959515"/>
            <a:ext cx="2263140" cy="27583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3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D68B49-52E2-D742-880E-291A86A6A492}" type="datetimeFigureOut">
              <a:rPr lang="en-US" smtClean="0"/>
              <a:t>7/31/2018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684833" y="14959515"/>
            <a:ext cx="4688733" cy="27583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3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/>
              <a:t>© 2017 Georgia-Pacific Professional. All rights reserved. </a:t>
            </a:r>
            <a:br>
              <a:rPr lang="en-US" dirty="0"/>
            </a:br>
            <a:r>
              <a:rPr lang="en-US" dirty="0"/>
              <a:t>The GP PRO logo and all trademarks are owned by or licensed to Dixie Consumer Products LLC.</a:t>
            </a:r>
          </a:p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103745" y="14959515"/>
            <a:ext cx="2263140" cy="27583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3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94AAEA-A62E-9F4B-8FCF-50800F57CF04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extBox 6"/>
          <p:cNvSpPr txBox="1"/>
          <p:nvPr userDrawn="1"/>
        </p:nvSpPr>
        <p:spPr>
          <a:xfrm>
            <a:off x="5929429" y="5405380"/>
            <a:ext cx="397657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2400" b="1" i="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Customizable Insert Template</a:t>
            </a:r>
          </a:p>
          <a:p>
            <a:pPr algn="l"/>
            <a:r>
              <a:rPr lang="en-US" sz="2400" b="1" i="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GP Dixie Ultra™ Tower Interfold Napkin Dispenser</a:t>
            </a:r>
            <a:endParaRPr lang="en-US" sz="1200" kern="1200" baseline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algn="l"/>
            <a:r>
              <a:rPr lang="en-US" sz="18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Dimensions: 5.5 in. x 15.5 in</a:t>
            </a:r>
          </a:p>
          <a:p>
            <a:endParaRPr lang="en-US" dirty="0"/>
          </a:p>
        </p:txBody>
      </p:sp>
      <p:sp>
        <p:nvSpPr>
          <p:cNvPr id="8" name="TextBox 7"/>
          <p:cNvSpPr txBox="1"/>
          <p:nvPr userDrawn="1"/>
        </p:nvSpPr>
        <p:spPr>
          <a:xfrm>
            <a:off x="5929429" y="8020956"/>
            <a:ext cx="3444948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2400" b="1" i="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Instructions</a:t>
            </a:r>
          </a:p>
          <a:p>
            <a:pPr marL="228600" indent="-228600" algn="l">
              <a:buFont typeface="+mj-lt"/>
              <a:buAutoNum type="arabicPeriod"/>
            </a:pPr>
            <a:endParaRPr lang="en-US" sz="1200" kern="1200" baseline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342900" indent="-342900" algn="l">
              <a:buFont typeface="+mj-lt"/>
              <a:buAutoNum type="arabicPeriod"/>
            </a:pPr>
            <a:r>
              <a:rPr lang="en-US" sz="18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Insert </a:t>
            </a:r>
            <a:r>
              <a:rPr lang="en-US" sz="1800" b="1" i="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Picture From File</a:t>
            </a:r>
          </a:p>
          <a:p>
            <a:pPr marL="342900" indent="-342900" algn="l">
              <a:buFont typeface="+mj-lt"/>
              <a:buAutoNum type="arabicPeriod"/>
            </a:pPr>
            <a:r>
              <a:rPr lang="en-US" sz="18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Once placed, then size, position and </a:t>
            </a:r>
            <a:r>
              <a:rPr lang="en-US" sz="1800" b="1" i="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Send to Back</a:t>
            </a:r>
          </a:p>
          <a:p>
            <a:pPr marL="342900" indent="-342900" algn="l">
              <a:buFont typeface="+mj-lt"/>
              <a:buAutoNum type="arabicPeriod"/>
            </a:pPr>
            <a:r>
              <a:rPr lang="en-US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Type text and adjust font style if desired, delete text box if not</a:t>
            </a:r>
          </a:p>
          <a:p>
            <a:pPr marL="342900" indent="-342900" algn="l">
              <a:buFont typeface="+mj-lt"/>
              <a:buAutoNum type="arabicPeriod"/>
            </a:pPr>
            <a:r>
              <a:rPr lang="en-US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Adjust size and reposition text box to preferred location</a:t>
            </a:r>
          </a:p>
          <a:p>
            <a:pPr marL="342900" marR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Print with 11 x 17 paper, then trim to fit; confirm your print settings are set to full color and 11 x 17 paper.</a:t>
            </a:r>
          </a:p>
          <a:p>
            <a:pPr marL="342900" indent="-342900" algn="l">
              <a:buFont typeface="+mj-lt"/>
              <a:buAutoNum type="arabicPeriod"/>
            </a:pPr>
            <a:endParaRPr lang="en-US" sz="1200" kern="1200" baseline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algn="l"/>
            <a:r>
              <a:rPr lang="en-US" sz="14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These steps may vary according to which </a:t>
            </a:r>
            <a:br>
              <a:rPr lang="en-US" sz="14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en-US" sz="14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PPT version installed. Please use internet search for help finding functions specific </a:t>
            </a:r>
            <a:br>
              <a:rPr lang="en-US" sz="14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en-US" sz="14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 your version.</a:t>
            </a:r>
          </a:p>
          <a:p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660" r="44136"/>
          <a:stretch/>
        </p:blipFill>
        <p:spPr>
          <a:xfrm>
            <a:off x="6041811" y="4068847"/>
            <a:ext cx="1530736" cy="7232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89464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</p:sldLayoutIdLst>
  <p:txStyles>
    <p:titleStyle>
      <a:lvl1pPr algn="l" defTabSz="1005840" rtl="0" eaLnBrk="1" latinLnBrk="0" hangingPunct="1">
        <a:lnSpc>
          <a:spcPct val="90000"/>
        </a:lnSpc>
        <a:spcBef>
          <a:spcPct val="0"/>
        </a:spcBef>
        <a:buNone/>
        <a:defRPr sz="484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1460" indent="-251460" algn="l" defTabSz="1005840" rtl="0" eaLnBrk="1" latinLnBrk="0" hangingPunct="1">
        <a:lnSpc>
          <a:spcPct val="90000"/>
        </a:lnSpc>
        <a:spcBef>
          <a:spcPts val="1100"/>
        </a:spcBef>
        <a:buFont typeface="Arial" panose="020B0604020202020204" pitchFamily="34" charset="0"/>
        <a:buChar char="•"/>
        <a:defRPr sz="3080" kern="1200">
          <a:solidFill>
            <a:schemeClr val="tx1"/>
          </a:solidFill>
          <a:latin typeface="+mn-lt"/>
          <a:ea typeface="+mn-ea"/>
          <a:cs typeface="+mn-cs"/>
        </a:defRPr>
      </a:lvl1pPr>
      <a:lvl2pPr marL="75438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2640" kern="1200">
          <a:solidFill>
            <a:schemeClr val="tx1"/>
          </a:solidFill>
          <a:latin typeface="+mn-lt"/>
          <a:ea typeface="+mn-ea"/>
          <a:cs typeface="+mn-cs"/>
        </a:defRPr>
      </a:lvl2pPr>
      <a:lvl3pPr marL="125730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76022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1980" kern="1200">
          <a:solidFill>
            <a:schemeClr val="tx1"/>
          </a:solidFill>
          <a:latin typeface="+mn-lt"/>
          <a:ea typeface="+mn-ea"/>
          <a:cs typeface="+mn-cs"/>
        </a:defRPr>
      </a:lvl4pPr>
      <a:lvl5pPr marL="226314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1980" kern="1200">
          <a:solidFill>
            <a:schemeClr val="tx1"/>
          </a:solidFill>
          <a:latin typeface="+mn-lt"/>
          <a:ea typeface="+mn-ea"/>
          <a:cs typeface="+mn-cs"/>
        </a:defRPr>
      </a:lvl5pPr>
      <a:lvl6pPr marL="276606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1980" kern="1200">
          <a:solidFill>
            <a:schemeClr val="tx1"/>
          </a:solidFill>
          <a:latin typeface="+mn-lt"/>
          <a:ea typeface="+mn-ea"/>
          <a:cs typeface="+mn-cs"/>
        </a:defRPr>
      </a:lvl6pPr>
      <a:lvl7pPr marL="326898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1980" kern="1200">
          <a:solidFill>
            <a:schemeClr val="tx1"/>
          </a:solidFill>
          <a:latin typeface="+mn-lt"/>
          <a:ea typeface="+mn-ea"/>
          <a:cs typeface="+mn-cs"/>
        </a:defRPr>
      </a:lvl7pPr>
      <a:lvl8pPr marL="377190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1980" kern="1200">
          <a:solidFill>
            <a:schemeClr val="tx1"/>
          </a:solidFill>
          <a:latin typeface="+mn-lt"/>
          <a:ea typeface="+mn-ea"/>
          <a:cs typeface="+mn-cs"/>
        </a:defRPr>
      </a:lvl8pPr>
      <a:lvl9pPr marL="427482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198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1pPr>
      <a:lvl2pPr marL="50292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3pPr>
      <a:lvl4pPr marL="150876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4pPr>
      <a:lvl5pPr marL="201168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6pPr>
      <a:lvl7pPr marL="301752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7pPr>
      <a:lvl8pPr marL="352044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8pPr>
      <a:lvl9pPr marL="402336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7130" y="673100"/>
            <a:ext cx="5053584" cy="14197584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691514" y="4000586"/>
            <a:ext cx="5029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solidFill>
                  <a:srgbClr val="4E4F4F"/>
                </a:solidFill>
              </a:rPr>
              <a:t>Enter your text here</a:t>
            </a:r>
          </a:p>
        </p:txBody>
      </p:sp>
    </p:spTree>
    <p:extLst>
      <p:ext uri="{BB962C8B-B14F-4D97-AF65-F5344CB8AC3E}">
        <p14:creationId xmlns:p14="http://schemas.microsoft.com/office/powerpoint/2010/main" val="114018974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102</TotalTime>
  <Words>4</Words>
  <Application>Microsoft Office PowerPoint</Application>
  <PresentationFormat>Custom</PresentationFormat>
  <Paragraphs>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Calibri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STEINHEIMER, LAUREN</cp:lastModifiedBy>
  <cp:revision>16</cp:revision>
  <dcterms:created xsi:type="dcterms:W3CDTF">2017-01-17T17:55:00Z</dcterms:created>
  <dcterms:modified xsi:type="dcterms:W3CDTF">2018-07-31T17:32:44Z</dcterms:modified>
</cp:coreProperties>
</file>